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65" r:id="rId6"/>
    <p:sldId id="261" r:id="rId7"/>
    <p:sldId id="263" r:id="rId8"/>
    <p:sldId id="264" r:id="rId9"/>
    <p:sldId id="262" r:id="rId10"/>
    <p:sldId id="267" r:id="rId11"/>
    <p:sldId id="259" r:id="rId12"/>
    <p:sldId id="268" r:id="rId13"/>
    <p:sldId id="270" r:id="rId14"/>
    <p:sldId id="266" r:id="rId15"/>
    <p:sldId id="269" r:id="rId1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3D8CBD-8449-49B7-898B-F5885DAB9F36}" v="1" dt="2026-10-06T07:29:22.3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er Andersson" userId="dad116de1a4afba2" providerId="LiveId" clId="{DD0F3FE0-A784-4C2E-BC13-8C3929EABACE}"/>
    <pc:docChg chg="custSel addSld delSld modSld sldOrd">
      <pc:chgData name="Christer Andersson" userId="dad116de1a4afba2" providerId="LiveId" clId="{DD0F3FE0-A784-4C2E-BC13-8C3929EABACE}" dt="2026-10-06T07:30:27.797" v="1403"/>
      <pc:docMkLst>
        <pc:docMk/>
      </pc:docMkLst>
      <pc:sldChg chg="modSp mod">
        <pc:chgData name="Christer Andersson" userId="dad116de1a4afba2" providerId="LiveId" clId="{DD0F3FE0-A784-4C2E-BC13-8C3929EABACE}" dt="2026-10-01T20:20:09.431" v="914" actId="20577"/>
        <pc:sldMkLst>
          <pc:docMk/>
          <pc:sldMk cId="3393907821" sldId="256"/>
        </pc:sldMkLst>
        <pc:spChg chg="mod">
          <ac:chgData name="Christer Andersson" userId="dad116de1a4afba2" providerId="LiveId" clId="{DD0F3FE0-A784-4C2E-BC13-8C3929EABACE}" dt="2026-10-01T20:20:09.431" v="914" actId="20577"/>
          <ac:spMkLst>
            <pc:docMk/>
            <pc:sldMk cId="3393907821" sldId="256"/>
            <ac:spMk id="3" creationId="{C59B292D-FDF7-F5C7-EE1F-CE54CEF43404}"/>
          </ac:spMkLst>
        </pc:spChg>
      </pc:sldChg>
      <pc:sldChg chg="modSp mod">
        <pc:chgData name="Christer Andersson" userId="dad116de1a4afba2" providerId="LiveId" clId="{DD0F3FE0-A784-4C2E-BC13-8C3929EABACE}" dt="2026-10-06T06:01:29.321" v="985" actId="20577"/>
        <pc:sldMkLst>
          <pc:docMk/>
          <pc:sldMk cId="3656156766" sldId="257"/>
        </pc:sldMkLst>
        <pc:spChg chg="mod">
          <ac:chgData name="Christer Andersson" userId="dad116de1a4afba2" providerId="LiveId" clId="{DD0F3FE0-A784-4C2E-BC13-8C3929EABACE}" dt="2026-10-06T06:01:29.321" v="985" actId="20577"/>
          <ac:spMkLst>
            <pc:docMk/>
            <pc:sldMk cId="3656156766" sldId="257"/>
            <ac:spMk id="3" creationId="{6F79D1E6-250B-FB3D-7D0E-FB7C7828AE3A}"/>
          </ac:spMkLst>
        </pc:spChg>
      </pc:sldChg>
      <pc:sldChg chg="modSp mod">
        <pc:chgData name="Christer Andersson" userId="dad116de1a4afba2" providerId="LiveId" clId="{DD0F3FE0-A784-4C2E-BC13-8C3929EABACE}" dt="2026-10-01T20:20:25.988" v="916" actId="20577"/>
        <pc:sldMkLst>
          <pc:docMk/>
          <pc:sldMk cId="3595496070" sldId="258"/>
        </pc:sldMkLst>
        <pc:spChg chg="mod">
          <ac:chgData name="Christer Andersson" userId="dad116de1a4afba2" providerId="LiveId" clId="{DD0F3FE0-A784-4C2E-BC13-8C3929EABACE}" dt="2026-10-01T20:20:25.988" v="916" actId="20577"/>
          <ac:spMkLst>
            <pc:docMk/>
            <pc:sldMk cId="3595496070" sldId="258"/>
            <ac:spMk id="2" creationId="{770A928E-6982-9487-B9DA-E5298CEF0ACF}"/>
          </ac:spMkLst>
        </pc:spChg>
      </pc:sldChg>
      <pc:sldChg chg="modSp mod">
        <pc:chgData name="Christer Andersson" userId="dad116de1a4afba2" providerId="LiveId" clId="{DD0F3FE0-A784-4C2E-BC13-8C3929EABACE}" dt="2026-10-01T20:03:23.578" v="719" actId="20577"/>
        <pc:sldMkLst>
          <pc:docMk/>
          <pc:sldMk cId="1197956167" sldId="259"/>
        </pc:sldMkLst>
        <pc:spChg chg="mod">
          <ac:chgData name="Christer Andersson" userId="dad116de1a4afba2" providerId="LiveId" clId="{DD0F3FE0-A784-4C2E-BC13-8C3929EABACE}" dt="2026-10-01T20:03:23.578" v="719" actId="20577"/>
          <ac:spMkLst>
            <pc:docMk/>
            <pc:sldMk cId="1197956167" sldId="259"/>
            <ac:spMk id="3" creationId="{C3A78F53-FA70-DCAF-79C2-450834980205}"/>
          </ac:spMkLst>
        </pc:spChg>
      </pc:sldChg>
      <pc:sldChg chg="modSp mod">
        <pc:chgData name="Christer Andersson" userId="dad116de1a4afba2" providerId="LiveId" clId="{DD0F3FE0-A784-4C2E-BC13-8C3929EABACE}" dt="2026-10-06T05:47:55.301" v="917" actId="20577"/>
        <pc:sldMkLst>
          <pc:docMk/>
          <pc:sldMk cId="2978741853" sldId="261"/>
        </pc:sldMkLst>
        <pc:spChg chg="mod">
          <ac:chgData name="Christer Andersson" userId="dad116de1a4afba2" providerId="LiveId" clId="{DD0F3FE0-A784-4C2E-BC13-8C3929EABACE}" dt="2026-10-06T05:47:55.301" v="917" actId="20577"/>
          <ac:spMkLst>
            <pc:docMk/>
            <pc:sldMk cId="2978741853" sldId="261"/>
            <ac:spMk id="3" creationId="{A0B12529-8D4B-4108-B5AA-8E7C3D1D54F4}"/>
          </ac:spMkLst>
        </pc:spChg>
      </pc:sldChg>
      <pc:sldChg chg="modSp mod">
        <pc:chgData name="Christer Andersson" userId="dad116de1a4afba2" providerId="LiveId" clId="{DD0F3FE0-A784-4C2E-BC13-8C3929EABACE}" dt="2026-10-01T20:14:17.631" v="910" actId="6549"/>
        <pc:sldMkLst>
          <pc:docMk/>
          <pc:sldMk cId="1649509660" sldId="263"/>
        </pc:sldMkLst>
        <pc:spChg chg="mod">
          <ac:chgData name="Christer Andersson" userId="dad116de1a4afba2" providerId="LiveId" clId="{DD0F3FE0-A784-4C2E-BC13-8C3929EABACE}" dt="2026-10-01T20:14:17.631" v="910" actId="6549"/>
          <ac:spMkLst>
            <pc:docMk/>
            <pc:sldMk cId="1649509660" sldId="263"/>
            <ac:spMk id="2" creationId="{F43B9D99-81C5-571D-7A37-D91AA1BAE554}"/>
          </ac:spMkLst>
        </pc:spChg>
      </pc:sldChg>
      <pc:sldChg chg="ord">
        <pc:chgData name="Christer Andersson" userId="dad116de1a4afba2" providerId="LiveId" clId="{DD0F3FE0-A784-4C2E-BC13-8C3929EABACE}" dt="2026-10-06T05:57:45.437" v="954"/>
        <pc:sldMkLst>
          <pc:docMk/>
          <pc:sldMk cId="1641776563" sldId="266"/>
        </pc:sldMkLst>
      </pc:sldChg>
      <pc:sldChg chg="modSp mod">
        <pc:chgData name="Christer Andersson" userId="dad116de1a4afba2" providerId="LiveId" clId="{DD0F3FE0-A784-4C2E-BC13-8C3929EABACE}" dt="2026-10-01T20:01:45.554" v="683" actId="20577"/>
        <pc:sldMkLst>
          <pc:docMk/>
          <pc:sldMk cId="1104750330" sldId="267"/>
        </pc:sldMkLst>
        <pc:spChg chg="mod">
          <ac:chgData name="Christer Andersson" userId="dad116de1a4afba2" providerId="LiveId" clId="{DD0F3FE0-A784-4C2E-BC13-8C3929EABACE}" dt="2026-10-01T20:01:45.554" v="683" actId="20577"/>
          <ac:spMkLst>
            <pc:docMk/>
            <pc:sldMk cId="1104750330" sldId="267"/>
            <ac:spMk id="3" creationId="{C1DA2A78-CC40-B460-F5EF-4B4A59C437FC}"/>
          </ac:spMkLst>
        </pc:spChg>
      </pc:sldChg>
      <pc:sldChg chg="modSp mod">
        <pc:chgData name="Christer Andersson" userId="dad116de1a4afba2" providerId="LiveId" clId="{DD0F3FE0-A784-4C2E-BC13-8C3929EABACE}" dt="2026-10-01T20:05:31.042" v="766" actId="20577"/>
        <pc:sldMkLst>
          <pc:docMk/>
          <pc:sldMk cId="2863889403" sldId="268"/>
        </pc:sldMkLst>
        <pc:spChg chg="mod">
          <ac:chgData name="Christer Andersson" userId="dad116de1a4afba2" providerId="LiveId" clId="{DD0F3FE0-A784-4C2E-BC13-8C3929EABACE}" dt="2026-10-01T20:05:31.042" v="766" actId="20577"/>
          <ac:spMkLst>
            <pc:docMk/>
            <pc:sldMk cId="2863889403" sldId="268"/>
            <ac:spMk id="3" creationId="{1B905D79-BADE-5D8F-DCBD-F02BACB8A4B0}"/>
          </ac:spMkLst>
        </pc:spChg>
      </pc:sldChg>
      <pc:sldChg chg="modSp new mod ord">
        <pc:chgData name="Christer Andersson" userId="dad116de1a4afba2" providerId="LiveId" clId="{DD0F3FE0-A784-4C2E-BC13-8C3929EABACE}" dt="2026-10-06T07:16:22.706" v="1363" actId="20577"/>
        <pc:sldMkLst>
          <pc:docMk/>
          <pc:sldMk cId="2721676517" sldId="269"/>
        </pc:sldMkLst>
        <pc:spChg chg="mod">
          <ac:chgData name="Christer Andersson" userId="dad116de1a4afba2" providerId="LiveId" clId="{DD0F3FE0-A784-4C2E-BC13-8C3929EABACE}" dt="2026-09-29T11:16:53.607" v="18" actId="20577"/>
          <ac:spMkLst>
            <pc:docMk/>
            <pc:sldMk cId="2721676517" sldId="269"/>
            <ac:spMk id="2" creationId="{1C3DF13B-FF27-18DA-A6FC-B65DF64882C1}"/>
          </ac:spMkLst>
        </pc:spChg>
        <pc:spChg chg="mod">
          <ac:chgData name="Christer Andersson" userId="dad116de1a4afba2" providerId="LiveId" clId="{DD0F3FE0-A784-4C2E-BC13-8C3929EABACE}" dt="2026-10-06T07:16:22.706" v="1363" actId="20577"/>
          <ac:spMkLst>
            <pc:docMk/>
            <pc:sldMk cId="2721676517" sldId="269"/>
            <ac:spMk id="3" creationId="{2B958CDD-78DB-FB52-DD1B-04414AFAF0DE}"/>
          </ac:spMkLst>
        </pc:spChg>
      </pc:sldChg>
      <pc:sldChg chg="addSp delSp modSp new mod ord">
        <pc:chgData name="Christer Andersson" userId="dad116de1a4afba2" providerId="LiveId" clId="{DD0F3FE0-A784-4C2E-BC13-8C3929EABACE}" dt="2026-10-06T07:30:27.797" v="1403"/>
        <pc:sldMkLst>
          <pc:docMk/>
          <pc:sldMk cId="2088501019" sldId="270"/>
        </pc:sldMkLst>
        <pc:spChg chg="mod">
          <ac:chgData name="Christer Andersson" userId="dad116de1a4afba2" providerId="LiveId" clId="{DD0F3FE0-A784-4C2E-BC13-8C3929EABACE}" dt="2026-10-06T07:29:08.034" v="1393" actId="20577"/>
          <ac:spMkLst>
            <pc:docMk/>
            <pc:sldMk cId="2088501019" sldId="270"/>
            <ac:spMk id="2" creationId="{6B2D7BD1-0984-706F-4F72-FB9C57FA04C7}"/>
          </ac:spMkLst>
        </pc:spChg>
        <pc:spChg chg="del mod">
          <ac:chgData name="Christer Andersson" userId="dad116de1a4afba2" providerId="LiveId" clId="{DD0F3FE0-A784-4C2E-BC13-8C3929EABACE}" dt="2026-10-06T07:29:46.502" v="1395" actId="22"/>
          <ac:spMkLst>
            <pc:docMk/>
            <pc:sldMk cId="2088501019" sldId="270"/>
            <ac:spMk id="3" creationId="{214BB438-7063-6CBA-1A59-D03963670878}"/>
          </ac:spMkLst>
        </pc:spChg>
        <pc:picChg chg="add mod ord">
          <ac:chgData name="Christer Andersson" userId="dad116de1a4afba2" providerId="LiveId" clId="{DD0F3FE0-A784-4C2E-BC13-8C3929EABACE}" dt="2026-10-06T07:30:07.989" v="1401" actId="14100"/>
          <ac:picMkLst>
            <pc:docMk/>
            <pc:sldMk cId="2088501019" sldId="270"/>
            <ac:picMk id="5" creationId="{D0E7DD8B-4FC8-7169-0E6A-417B56044FDD}"/>
          </ac:picMkLst>
        </pc:picChg>
      </pc:sldChg>
      <pc:sldChg chg="addSp delSp modSp new del mod ord">
        <pc:chgData name="Christer Andersson" userId="dad116de1a4afba2" providerId="LiveId" clId="{DD0F3FE0-A784-4C2E-BC13-8C3929EABACE}" dt="2026-10-06T07:28:12.232" v="1364" actId="2696"/>
        <pc:sldMkLst>
          <pc:docMk/>
          <pc:sldMk cId="3281796840" sldId="270"/>
        </pc:sldMkLst>
        <pc:spChg chg="mod">
          <ac:chgData name="Christer Andersson" userId="dad116de1a4afba2" providerId="LiveId" clId="{DD0F3FE0-A784-4C2E-BC13-8C3929EABACE}" dt="2026-10-06T05:50:13.906" v="939" actId="20577"/>
          <ac:spMkLst>
            <pc:docMk/>
            <pc:sldMk cId="3281796840" sldId="270"/>
            <ac:spMk id="2" creationId="{B6C9C825-6508-54CF-DEDD-95DC596E3246}"/>
          </ac:spMkLst>
        </pc:spChg>
        <pc:spChg chg="del">
          <ac:chgData name="Christer Andersson" userId="dad116de1a4afba2" providerId="LiveId" clId="{DD0F3FE0-A784-4C2E-BC13-8C3929EABACE}" dt="2026-10-06T05:51:20.230" v="941"/>
          <ac:spMkLst>
            <pc:docMk/>
            <pc:sldMk cId="3281796840" sldId="270"/>
            <ac:spMk id="3" creationId="{833C3D3C-A3C8-CF4B-3C69-C17878CA7662}"/>
          </ac:spMkLst>
        </pc:spChg>
        <pc:picChg chg="add mod ord">
          <ac:chgData name="Christer Andersson" userId="dad116de1a4afba2" providerId="LiveId" clId="{DD0F3FE0-A784-4C2E-BC13-8C3929EABACE}" dt="2026-10-06T05:52:18.932" v="950" actId="14100"/>
          <ac:picMkLst>
            <pc:docMk/>
            <pc:sldMk cId="3281796840" sldId="270"/>
            <ac:picMk id="5" creationId="{AFC02A1D-3C6D-0119-5EBE-51B9E2FA928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A61EE-2CAF-4508-B532-46C620D51F97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DFD57-FBEF-4A30-A512-22EC0172FDF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3380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EDFD57-FBEF-4A30-A512-22EC0172FDF8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562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9F642E-839A-B573-E148-7D58E6A9EB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4D8BD36-4CF9-5E7D-2D0E-BE2F04DC59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ABC8E93-D316-F48C-568D-DD1A518E5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E5E6-D186-45B3-B25F-2F80F9465565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1D85F31-78FF-71E6-B6FE-6B61C7628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A50287B-4A05-C50C-C0BE-3F957C257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B9957-EC70-4117-AA6E-4F535D6BE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5149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83738F-DAF5-38E9-C467-23A550EEE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A04A2E4-486A-5519-5984-568AF4131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E4E1104-2379-7E66-E0C1-B89ADB085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E5E6-D186-45B3-B25F-2F80F9465565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B894C0E-A125-5298-9CE5-79390A8E8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37C294F-16F1-20C5-4631-A2991BCC8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B9957-EC70-4117-AA6E-4F535D6BE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1128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654EAE-19B3-DD46-3740-834D7F32E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DCCA8FE-25EC-7301-775E-AE3839E1E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A4B13EA-6DCD-1A67-AB7D-E1A4353FE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E5E6-D186-45B3-B25F-2F80F9465565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73C1C6D-4446-5D89-4152-9646F8E2E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D3907AD-BC12-3B2C-6F1E-890D9B27C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B9957-EC70-4117-AA6E-4F535D6BE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5419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8242D3-6BB0-1739-04E5-312912935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32BBF4-4231-A48B-A261-F1EA060980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626F07E-4989-1EDB-777A-93287DE039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EB9C34E-A064-3C8A-C3D0-2941C6EAF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E5E6-D186-45B3-B25F-2F80F9465565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6B5938B-8DE1-47E1-70A6-BA51AC2C0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0A349EC-45F7-BE00-BAAC-9563DC571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B9957-EC70-4117-AA6E-4F535D6BE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0054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1E64F9-B6E8-CAF2-6F32-93A403EF5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C0D72AC-01F8-EB1E-BFF1-4A9C3CB11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768C5CD-8747-360F-9111-9F60D49183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B76B09F-BA51-D3AE-0783-EB73857A95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EFFE080-F260-8996-3C6D-B60A2BE048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4AFB525-E6C9-E364-09DC-8AC123F9C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E5E6-D186-45B3-B25F-2F80F9465565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05278E1-5EBE-FD0F-8CEF-4E0B26EFE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C2BBA06-2301-A152-A3E2-A7D9E0584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B9957-EC70-4117-AA6E-4F535D6BE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8573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015128-9012-E89F-A8E2-B0E95197E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0A350C5-A8D8-AA37-6B56-C50213C9D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E5E6-D186-45B3-B25F-2F80F9465565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67A8227-4AC7-4194-CA1B-7C4341620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E36872A-059C-086B-2760-B0791CC93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B9957-EC70-4117-AA6E-4F535D6BE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5045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5A7EFF1-3CC1-0950-2FF0-DE84B893F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E5E6-D186-45B3-B25F-2F80F9465565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2D2D501-7C9F-67B2-A417-496CB6607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B9231B8-28D6-CAE3-D7B4-5A40FB49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B9957-EC70-4117-AA6E-4F535D6BE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1584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168916-4C89-E79B-40DB-8B4C29DE1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BB672D-D453-FB8E-E54E-EE5A1A49F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D5A2148-99D0-12DC-E5C3-A5FF623F7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8E6C032-094F-5F6C-DCB5-F133D69EA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E5E6-D186-45B3-B25F-2F80F9465565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265E419-08AA-F931-EE4A-98E4C5973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6BD32C4-7268-FCFF-0A13-372210F79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B9957-EC70-4117-AA6E-4F535D6BE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5952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C77CDB1-91B6-1193-5B71-22F85BD3B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06447BA-08C3-A198-283A-8202657F3A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83E57F1-B489-EC6B-9E00-CA074988CB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F0B9FE8-D03C-006E-54CB-7327E9791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E5E6-D186-45B3-B25F-2F80F9465565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F7CED37-438B-D3BC-2266-40574FB15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57DB0EE-1A55-EC85-1193-BF6566912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B9957-EC70-4117-AA6E-4F535D6BE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4335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4C7B75-7563-9722-5410-800FFCBA0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0DC151C-F22A-B816-73EC-7A3B7C5B4A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04702C9-46E6-2629-B81C-7E7BA9307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E5E6-D186-45B3-B25F-2F80F9465565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CF8A2C0-538A-0172-EA14-7CAD012E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3E89075-E97A-416A-CC4E-0F991B134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B9957-EC70-4117-AA6E-4F535D6BE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7550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3BA15D4-28B5-1C70-53CD-588258638E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ABD798A-E6DB-607E-97AA-5BA2867DF0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AD4AE4C-8079-F2DB-CBCE-6D926E2D1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5E5E6-D186-45B3-B25F-2F80F9465565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BD97453-4C49-7928-0EC8-BE4F49A33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DDB1ADB-6B35-E71D-37A6-5D8D4E419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B9957-EC70-4117-AA6E-4F535D6BE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3060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0E0EED5-F6B3-57AF-7DCD-1D094BD09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0B8BC07-142F-C135-6192-7CD21111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B493BC7-D6A7-E88B-F8F8-C93CF7DB15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45E5E6-D186-45B3-B25F-2F80F9465565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5A2B674-EFE2-943C-75E5-57D8E98F6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C21703B-DDC1-CB5F-BD68-B5811E9CDD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7B9957-EC70-4117-AA6E-4F535D6BEC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6450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styrelsen@ekerumgk.se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7741E4-E1DF-590F-B69A-513912687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4908" y="290456"/>
            <a:ext cx="9542469" cy="1871831"/>
          </a:xfrm>
        </p:spPr>
        <p:txBody>
          <a:bodyPr/>
          <a:lstStyle/>
          <a:p>
            <a:r>
              <a:rPr lang="sv-SE" dirty="0"/>
              <a:t>Ekerum GK Höstmöte 2026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59B292D-FDF7-F5C7-EE1F-CE54CEF43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4908" y="2343511"/>
            <a:ext cx="8975464" cy="711661"/>
          </a:xfrm>
        </p:spPr>
        <p:txBody>
          <a:bodyPr/>
          <a:lstStyle/>
          <a:p>
            <a:r>
              <a:rPr lang="sv-SE" dirty="0"/>
              <a:t>INFORMATION HÖSTEN 2026</a:t>
            </a:r>
          </a:p>
        </p:txBody>
      </p:sp>
      <p:pic>
        <p:nvPicPr>
          <p:cNvPr id="1028" name="Picture 4" descr="Årsmöte 2025 | Ekerum GK">
            <a:extLst>
              <a:ext uri="{FF2B5EF4-FFF2-40B4-BE49-F238E27FC236}">
                <a16:creationId xmlns:a16="http://schemas.microsoft.com/office/drawing/2014/main" id="{2F696FE4-A029-51FC-263B-54520D7F5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287" y="3147763"/>
            <a:ext cx="2670706" cy="350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907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B4D86D-7FF5-23E0-F289-324858B8E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DAGORDNING 2026-10-06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F79D1E6-250B-FB3D-7D0E-FB7C7828A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dirty="0"/>
              <a:t>Medlemsutveckling 2026/27</a:t>
            </a:r>
          </a:p>
          <a:p>
            <a:r>
              <a:rPr lang="sv-SE" dirty="0"/>
              <a:t>Klubbens kommunikationsvägar </a:t>
            </a:r>
          </a:p>
          <a:p>
            <a:r>
              <a:rPr lang="sv-SE" dirty="0"/>
              <a:t>Tävlingsverksamheten</a:t>
            </a:r>
          </a:p>
          <a:p>
            <a:r>
              <a:rPr lang="sv-SE" dirty="0"/>
              <a:t>Regel &amp; </a:t>
            </a:r>
            <a:r>
              <a:rPr lang="sv-SE" dirty="0" err="1"/>
              <a:t>Hcp</a:t>
            </a:r>
            <a:r>
              <a:rPr lang="sv-SE" dirty="0"/>
              <a:t> </a:t>
            </a:r>
          </a:p>
          <a:p>
            <a:r>
              <a:rPr lang="sv-SE" dirty="0" err="1"/>
              <a:t>Marshals</a:t>
            </a:r>
            <a:r>
              <a:rPr lang="sv-SE" dirty="0"/>
              <a:t> Ekerum</a:t>
            </a:r>
          </a:p>
          <a:p>
            <a:r>
              <a:rPr lang="sv-SE" dirty="0"/>
              <a:t>Optimering av starttider</a:t>
            </a:r>
          </a:p>
          <a:p>
            <a:r>
              <a:rPr lang="sv-SE" dirty="0"/>
              <a:t>Läkarintyg </a:t>
            </a:r>
            <a:r>
              <a:rPr lang="sv-SE" dirty="0" err="1"/>
              <a:t>Ekerum</a:t>
            </a:r>
            <a:r>
              <a:rPr lang="sv-SE" dirty="0"/>
              <a:t> GK</a:t>
            </a:r>
          </a:p>
          <a:p>
            <a:r>
              <a:rPr lang="sv-SE" dirty="0"/>
              <a:t>Disciplinärenden </a:t>
            </a:r>
            <a:r>
              <a:rPr lang="sv-SE" dirty="0" err="1"/>
              <a:t>Ekerum</a:t>
            </a:r>
            <a:r>
              <a:rPr lang="sv-SE" dirty="0"/>
              <a:t> GK</a:t>
            </a:r>
          </a:p>
          <a:p>
            <a:r>
              <a:rPr lang="sv-SE" dirty="0"/>
              <a:t>Enkla Regler </a:t>
            </a:r>
            <a:r>
              <a:rPr lang="sv-SE" dirty="0" err="1"/>
              <a:t>Ekerum</a:t>
            </a:r>
            <a:r>
              <a:rPr lang="sv-SE" dirty="0"/>
              <a:t> GK</a:t>
            </a:r>
          </a:p>
          <a:p>
            <a:r>
              <a:rPr lang="sv-SE" dirty="0"/>
              <a:t>Medlemsavgifter </a:t>
            </a:r>
            <a:r>
              <a:rPr lang="sv-SE" dirty="0" err="1"/>
              <a:t>Ekerum</a:t>
            </a:r>
            <a:r>
              <a:rPr lang="sv-SE" dirty="0"/>
              <a:t> GK</a:t>
            </a:r>
          </a:p>
          <a:p>
            <a:r>
              <a:rPr lang="sv-SE" dirty="0"/>
              <a:t>Medlemsenkät 2026</a:t>
            </a:r>
          </a:p>
          <a:p>
            <a:r>
              <a:rPr lang="sv-SE" dirty="0"/>
              <a:t>Årsmöte 2027</a:t>
            </a:r>
          </a:p>
          <a:p>
            <a:r>
              <a:rPr lang="sv-SE" dirty="0"/>
              <a:t>Bonusmaterial </a:t>
            </a:r>
            <a:r>
              <a:rPr lang="sv-SE" dirty="0" err="1"/>
              <a:t>Ekerum</a:t>
            </a:r>
            <a:r>
              <a:rPr lang="sv-SE" dirty="0"/>
              <a:t> Resort &amp; </a:t>
            </a:r>
            <a:r>
              <a:rPr lang="sv-SE" dirty="0" err="1"/>
              <a:t>Ekerum</a:t>
            </a:r>
            <a:r>
              <a:rPr lang="sv-SE" dirty="0"/>
              <a:t> GK 2010-2026</a:t>
            </a:r>
          </a:p>
        </p:txBody>
      </p:sp>
    </p:spTree>
    <p:extLst>
      <p:ext uri="{BB962C8B-B14F-4D97-AF65-F5344CB8AC3E}">
        <p14:creationId xmlns:p14="http://schemas.microsoft.com/office/powerpoint/2010/main" val="3656156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0A928E-6982-9487-B9DA-E5298CEF0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Medlemsutveckling Ekerum GK 2026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CA04B4F-D9A7-B639-F37D-10759DF0F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/>
              <a:t>Medlemmar 2026: 1177 </a:t>
            </a:r>
            <a:r>
              <a:rPr lang="sv-SE" dirty="0" err="1"/>
              <a:t>st</a:t>
            </a:r>
            <a:endParaRPr lang="sv-SE" dirty="0"/>
          </a:p>
          <a:p>
            <a:r>
              <a:rPr lang="sv-SE" dirty="0"/>
              <a:t>Prime					50st		Beräknat 5%</a:t>
            </a:r>
          </a:p>
          <a:p>
            <a:r>
              <a:rPr lang="sv-SE" dirty="0" err="1"/>
              <a:t>Afternoon</a:t>
            </a:r>
            <a:r>
              <a:rPr lang="sv-SE" dirty="0"/>
              <a:t>					39st		Beräknat 5%</a:t>
            </a:r>
          </a:p>
          <a:p>
            <a:r>
              <a:rPr lang="sv-SE" dirty="0"/>
              <a:t>Mini						32st		Beräknat 5%</a:t>
            </a:r>
          </a:p>
          <a:p>
            <a:r>
              <a:rPr lang="sv-SE" dirty="0"/>
              <a:t>Young </a:t>
            </a:r>
            <a:r>
              <a:rPr lang="sv-SE" dirty="0" err="1"/>
              <a:t>Adults</a:t>
            </a:r>
            <a:r>
              <a:rPr lang="sv-SE" dirty="0"/>
              <a:t>				115st</a:t>
            </a:r>
          </a:p>
          <a:p>
            <a:r>
              <a:rPr lang="sv-SE" dirty="0" err="1"/>
              <a:t>Teens</a:t>
            </a:r>
            <a:r>
              <a:rPr lang="sv-SE" dirty="0"/>
              <a:t> 					43st</a:t>
            </a:r>
          </a:p>
          <a:p>
            <a:r>
              <a:rPr lang="sv-SE" dirty="0"/>
              <a:t>Kids					             15st</a:t>
            </a:r>
          </a:p>
          <a:p>
            <a:r>
              <a:rPr lang="sv-SE" dirty="0"/>
              <a:t>EBC						35st</a:t>
            </a:r>
          </a:p>
          <a:p>
            <a:r>
              <a:rPr lang="sv-SE" dirty="0"/>
              <a:t>Core					759st</a:t>
            </a:r>
          </a:p>
          <a:p>
            <a:r>
              <a:rPr lang="sv-SE" dirty="0"/>
              <a:t>Övrigt					89st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95496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A86B6E3-2F63-70A9-C08B-4BF38F328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Klubbens kommunikationsvägar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811F288-2DD5-2C74-1055-11893938E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Hemsida ekerumgk.se</a:t>
            </a:r>
          </a:p>
          <a:p>
            <a:endParaRPr lang="sv-SE" dirty="0"/>
          </a:p>
          <a:p>
            <a:r>
              <a:rPr lang="sv-SE" dirty="0"/>
              <a:t>Facebook Medlem Ekerum GK </a:t>
            </a:r>
          </a:p>
          <a:p>
            <a:endParaRPr lang="sv-SE" dirty="0"/>
          </a:p>
          <a:p>
            <a:r>
              <a:rPr lang="sv-SE" dirty="0"/>
              <a:t>Löpande Nyhetsbrev </a:t>
            </a:r>
          </a:p>
          <a:p>
            <a:endParaRPr lang="sv-SE" dirty="0"/>
          </a:p>
          <a:p>
            <a:r>
              <a:rPr lang="sv-SE" dirty="0"/>
              <a:t>Enkäter 2027</a:t>
            </a:r>
          </a:p>
        </p:txBody>
      </p:sp>
    </p:spTree>
    <p:extLst>
      <p:ext uri="{BB962C8B-B14F-4D97-AF65-F5344CB8AC3E}">
        <p14:creationId xmlns:p14="http://schemas.microsoft.com/office/powerpoint/2010/main" val="4145298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535337-0928-AFB6-A0B6-3A304B4B3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Tävlingsverksamheten Ekerum GK		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EFA21FC-868B-C266-4C0A-9DEA96AB6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Presentera tävlingsschemat senast 1 april</a:t>
            </a:r>
          </a:p>
          <a:p>
            <a:pPr marL="0" indent="0">
              <a:buNone/>
            </a:pPr>
            <a:r>
              <a:rPr lang="sv-SE" dirty="0"/>
              <a:t>Samtliga tävlingar finns med länk på hemsidan under tävlingar</a:t>
            </a:r>
          </a:p>
          <a:p>
            <a:pPr marL="0" indent="0">
              <a:buNone/>
            </a:pPr>
            <a:r>
              <a:rPr lang="sv-SE" dirty="0"/>
              <a:t>Tydligare tävlingsschema på hemsidan.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Planering av tävlingskalendern för 2027 har påbörjats.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Samtliga tävlingar för 2027 är mixade dvs öppen för kvinnor och män.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Samtliga tävlingar innehåller en brutto respektive nettoklass.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2027 kommer vi att prova med tävlingar på tidiga våren och sena hösten.</a:t>
            </a:r>
          </a:p>
        </p:txBody>
      </p:sp>
    </p:spTree>
    <p:extLst>
      <p:ext uri="{BB962C8B-B14F-4D97-AF65-F5344CB8AC3E}">
        <p14:creationId xmlns:p14="http://schemas.microsoft.com/office/powerpoint/2010/main" val="3451089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A48C59-C222-5783-E673-C4A1F1B37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Regel &amp; Hcp </a:t>
            </a:r>
            <a:r>
              <a:rPr lang="sv-SE" dirty="0" err="1"/>
              <a:t>Kommitten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0B12529-8D4B-4108-B5AA-8E7C3D1D5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Uppdatering av lokala regler</a:t>
            </a:r>
          </a:p>
          <a:p>
            <a:endParaRPr lang="sv-SE" dirty="0"/>
          </a:p>
          <a:p>
            <a:r>
              <a:rPr lang="sv-SE" dirty="0"/>
              <a:t>Färdigställande av pliktområde Långe Erik hål 11vänster sida</a:t>
            </a:r>
          </a:p>
          <a:p>
            <a:endParaRPr lang="sv-SE" dirty="0"/>
          </a:p>
          <a:p>
            <a:r>
              <a:rPr lang="sv-SE" dirty="0"/>
              <a:t>Färdigställande av pliktområde Långe Erik hål 16 vänster sida </a:t>
            </a:r>
          </a:p>
          <a:p>
            <a:endParaRPr lang="sv-SE" dirty="0"/>
          </a:p>
          <a:p>
            <a:r>
              <a:rPr lang="sv-SE" dirty="0"/>
              <a:t>Utvärdering pliktområde Långe Jan 15 vänster sida </a:t>
            </a:r>
          </a:p>
          <a:p>
            <a:endParaRPr lang="sv-SE" dirty="0"/>
          </a:p>
          <a:p>
            <a:r>
              <a:rPr lang="sv-SE" dirty="0"/>
              <a:t>Samtliga åtgärder syftar till att förbättra speltempot.</a:t>
            </a:r>
          </a:p>
        </p:txBody>
      </p:sp>
    </p:spTree>
    <p:extLst>
      <p:ext uri="{BB962C8B-B14F-4D97-AF65-F5344CB8AC3E}">
        <p14:creationId xmlns:p14="http://schemas.microsoft.com/office/powerpoint/2010/main" val="2978741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3B9D99-81C5-571D-7A37-D91AA1BAE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Marshals</a:t>
            </a:r>
            <a:r>
              <a:rPr lang="sv-SE" dirty="0"/>
              <a:t> Ekerum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0D73E78-5D3A-0A38-B9C5-6C60DD4DF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Kontrollfunktion över: </a:t>
            </a:r>
          </a:p>
          <a:p>
            <a:r>
              <a:rPr lang="sv-SE" dirty="0"/>
              <a:t>Golfbilsavgifter</a:t>
            </a:r>
          </a:p>
          <a:p>
            <a:r>
              <a:rPr lang="sv-SE" dirty="0"/>
              <a:t>Behörighet att framföra golfbil</a:t>
            </a:r>
          </a:p>
          <a:p>
            <a:r>
              <a:rPr lang="sv-SE" dirty="0" err="1"/>
              <a:t>Greenfee</a:t>
            </a:r>
            <a:endParaRPr lang="sv-SE" dirty="0"/>
          </a:p>
          <a:p>
            <a:r>
              <a:rPr lang="sv-SE" dirty="0"/>
              <a:t>Golfvett </a:t>
            </a:r>
          </a:p>
          <a:p>
            <a:r>
              <a:rPr lang="sv-SE" dirty="0"/>
              <a:t>Bokat starttider / Ankomstregistrering</a:t>
            </a:r>
          </a:p>
          <a:p>
            <a:r>
              <a:rPr lang="sv-SE" dirty="0"/>
              <a:t>Speltempo</a:t>
            </a:r>
          </a:p>
          <a:p>
            <a:r>
              <a:rPr lang="sv-SE" dirty="0"/>
              <a:t>Rangevett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49509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B2E263-CBB4-D170-1C3F-5701B4F45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Optimering starttider Ekerum max 30 minuter	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80F538A-A3D1-138D-A8A8-AA374EC3E8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Optimering av starttider för att främja speltempo</a:t>
            </a:r>
          </a:p>
          <a:p>
            <a:r>
              <a:rPr lang="sv-SE" dirty="0"/>
              <a:t>Skapa utrymme för alla att spela</a:t>
            </a:r>
          </a:p>
          <a:p>
            <a:r>
              <a:rPr lang="sv-SE" dirty="0"/>
              <a:t>3-4 bollar skapar ett jämnare speltempo</a:t>
            </a:r>
          </a:p>
          <a:p>
            <a:r>
              <a:rPr lang="sv-SE" dirty="0"/>
              <a:t>Receptionen är inte medlemmars verktyg för ombokning och flytt av starttider.</a:t>
            </a:r>
          </a:p>
          <a:p>
            <a:r>
              <a:rPr lang="sv-SE" dirty="0"/>
              <a:t>Undvik att </a:t>
            </a:r>
            <a:r>
              <a:rPr lang="sv-SE" dirty="0" err="1"/>
              <a:t>återboka</a:t>
            </a:r>
            <a:r>
              <a:rPr lang="sv-SE" dirty="0"/>
              <a:t> en flyttad starttid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49384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A83699-654A-1D6D-A34A-CA2FBF036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Läkarintyg medlemmar Ekerum GK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F8D4918-8D1F-2D24-DB15-CC8D7FE03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Tänk på att Du ansvarar för att ditt läkarintyg är godkänt av klubben och noterat i GIT/SWEETSPOT på årsbasis. </a:t>
            </a:r>
          </a:p>
          <a:p>
            <a:endParaRPr lang="sv-SE" dirty="0"/>
          </a:p>
          <a:p>
            <a:r>
              <a:rPr lang="sv-SE" dirty="0"/>
              <a:t>Läkarintyg över disk är inte att anse som godkänt.</a:t>
            </a:r>
          </a:p>
        </p:txBody>
      </p:sp>
    </p:spTree>
    <p:extLst>
      <p:ext uri="{BB962C8B-B14F-4D97-AF65-F5344CB8AC3E}">
        <p14:creationId xmlns:p14="http://schemas.microsoft.com/office/powerpoint/2010/main" val="2938966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A8A3AE-39CF-879B-3E13-A89FAB9C8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DISCIPLINÄRENDEN EKERUM 2026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1DA2A78-CC40-B460-F5EF-4B4A59C43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Totalt har klubben hanterat 4 spelare i olika disciplinärenden.</a:t>
            </a:r>
          </a:p>
          <a:p>
            <a:r>
              <a:rPr lang="sv-SE" dirty="0"/>
              <a:t>Tre har rapporterats till sin hemmaklubb och en gäller  medlem i </a:t>
            </a:r>
            <a:r>
              <a:rPr lang="sv-SE" dirty="0" err="1"/>
              <a:t>Ekerum</a:t>
            </a:r>
            <a:r>
              <a:rPr lang="sv-SE" dirty="0"/>
              <a:t> GK där styrelsen har beslutat att inte ta ärendet vidare.</a:t>
            </a:r>
          </a:p>
          <a:p>
            <a:r>
              <a:rPr lang="sv-SE" dirty="0"/>
              <a:t>Sammanlagt 36 personer har ertappats med obetald greenfee på våra banor under året. Det omfattar både gäster och närstående till medlemmar.</a:t>
            </a:r>
          </a:p>
        </p:txBody>
      </p:sp>
    </p:spTree>
    <p:extLst>
      <p:ext uri="{BB962C8B-B14F-4D97-AF65-F5344CB8AC3E}">
        <p14:creationId xmlns:p14="http://schemas.microsoft.com/office/powerpoint/2010/main" val="1104750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8FB144-F4AE-3AA0-211D-970CE6021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ENKLA REGLER EKERUM GK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3A78F53-FA70-DCAF-79C2-450834980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sv-SE" dirty="0"/>
              <a:t>Använd dator eller appen för att boka dina starttider.</a:t>
            </a:r>
          </a:p>
          <a:p>
            <a:r>
              <a:rPr lang="sv-SE" dirty="0"/>
              <a:t>Du ansvarar för  att se till att Du är ankomstregistrerad.</a:t>
            </a:r>
          </a:p>
          <a:p>
            <a:r>
              <a:rPr lang="sv-SE" dirty="0"/>
              <a:t>Samtliga golfrundor förutsätter en bokning och startar från hål 1</a:t>
            </a:r>
          </a:p>
          <a:p>
            <a:r>
              <a:rPr lang="sv-SE" dirty="0"/>
              <a:t>Alla starttider kan bli flyttade upp till 30 minuter framåt i tiden </a:t>
            </a:r>
          </a:p>
          <a:p>
            <a:r>
              <a:rPr lang="sv-SE" dirty="0"/>
              <a:t>Din starttid är viktigt. Starta inte före eller efter angiven tid.</a:t>
            </a:r>
          </a:p>
          <a:p>
            <a:r>
              <a:rPr lang="sv-SE" dirty="0"/>
              <a:t>Speltempot är ditt bidrag. Boll bakom och lucka framför, Släpp igenom Idealtid 4,15 min.</a:t>
            </a:r>
          </a:p>
          <a:p>
            <a:r>
              <a:rPr lang="sv-SE" dirty="0"/>
              <a:t>Årsavgiften för privata golfbilar skall vara erlagd och väl synlig på bilen.</a:t>
            </a:r>
          </a:p>
          <a:p>
            <a:r>
              <a:rPr lang="sv-SE" dirty="0"/>
              <a:t>Parkering av golfbilar skall ske på anvisad plats.</a:t>
            </a:r>
          </a:p>
          <a:p>
            <a:r>
              <a:rPr lang="sv-SE" dirty="0"/>
              <a:t>Golfbilar kör vi endast på fairway. För bunkrar och greener gäller avstånd 10m</a:t>
            </a:r>
          </a:p>
          <a:p>
            <a:r>
              <a:rPr lang="sv-SE" dirty="0"/>
              <a:t>Kratta bunkrar efter dig och laga alltid nedslagsmärken.</a:t>
            </a:r>
          </a:p>
          <a:p>
            <a:r>
              <a:rPr lang="sv-SE" dirty="0"/>
              <a:t>Bollplockning på rangen är inte tillåten. </a:t>
            </a:r>
          </a:p>
          <a:p>
            <a:r>
              <a:rPr lang="sv-SE" dirty="0"/>
              <a:t>För </a:t>
            </a:r>
            <a:r>
              <a:rPr lang="sv-SE" dirty="0" err="1"/>
              <a:t>s.k</a:t>
            </a:r>
            <a:r>
              <a:rPr lang="sv-SE" dirty="0"/>
              <a:t> tjuvspel gäller betalning på motsvarande GF x 2 samt rapport till hemmaklubb.</a:t>
            </a:r>
          </a:p>
          <a:p>
            <a:r>
              <a:rPr lang="sv-SE" dirty="0"/>
              <a:t>Framförande av golfbil utan tillstånd gäller motsvarande hyra av golfbil. Vid upprepade tillfällen </a:t>
            </a:r>
            <a:r>
              <a:rPr lang="sv-SE" dirty="0" err="1"/>
              <a:t>årsavg</a:t>
            </a:r>
            <a:r>
              <a:rPr lang="sv-SE" dirty="0"/>
              <a:t>.</a:t>
            </a:r>
          </a:p>
          <a:p>
            <a:r>
              <a:rPr lang="sv-SE" dirty="0"/>
              <a:t>Ölands </a:t>
            </a:r>
            <a:r>
              <a:rPr lang="sv-SE" dirty="0" err="1"/>
              <a:t>Cafe</a:t>
            </a:r>
            <a:r>
              <a:rPr lang="sv-SE" dirty="0"/>
              <a:t> är trevligt men är ändå ingen självklarhet! Paus är ingen rättighet.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97956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5E8A7F-C363-F995-AD02-846BB6652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Medlemsavgifter </a:t>
            </a:r>
            <a:r>
              <a:rPr lang="sv-SE" dirty="0" err="1"/>
              <a:t>Ekerum</a:t>
            </a:r>
            <a:r>
              <a:rPr lang="sv-SE" dirty="0"/>
              <a:t> GK	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B905D79-BADE-5D8F-DCBD-F02BACB8A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En spegling av senaste årens medlemsavgifter i </a:t>
            </a:r>
            <a:r>
              <a:rPr lang="sv-SE" dirty="0" err="1"/>
              <a:t>Ekerum</a:t>
            </a:r>
            <a:r>
              <a:rPr lang="sv-SE" dirty="0"/>
              <a:t>.</a:t>
            </a:r>
          </a:p>
          <a:p>
            <a:r>
              <a:rPr lang="sv-SE" dirty="0"/>
              <a:t>Framtida årsavgifter.</a:t>
            </a:r>
          </a:p>
          <a:p>
            <a:endParaRPr lang="sv-SE" dirty="0"/>
          </a:p>
          <a:p>
            <a:r>
              <a:rPr lang="sv-SE" dirty="0"/>
              <a:t>Hur ser det ut på våra grannklubbar i landet.</a:t>
            </a:r>
          </a:p>
        </p:txBody>
      </p:sp>
    </p:spTree>
    <p:extLst>
      <p:ext uri="{BB962C8B-B14F-4D97-AF65-F5344CB8AC3E}">
        <p14:creationId xmlns:p14="http://schemas.microsoft.com/office/powerpoint/2010/main" val="2863889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2D7BD1-0984-706F-4F72-FB9C57FA0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Medlemsundersökning 2026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D0E7DD8B-4FC8-7169-0E6A-417B56044F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000" y="1397000"/>
            <a:ext cx="10591800" cy="537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01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E419D5-3035-9F15-C578-D084E0845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Årsmöte Ekerum GK 2027	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BCDE166-B19F-FCA4-C49D-8CD9355DB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Årsmötet för 2027 är planerat till Fredagen den 30 April</a:t>
            </a:r>
          </a:p>
          <a:p>
            <a:r>
              <a:rPr lang="sv-SE" dirty="0"/>
              <a:t>Maila gärna synpunkter och tankar till </a:t>
            </a:r>
            <a:r>
              <a:rPr lang="sv-SE" dirty="0">
                <a:hlinkClick r:id="rId2"/>
              </a:rPr>
              <a:t>styrelsen@ekerumgk.se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41776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3DF13B-FF27-18DA-A6FC-B65DF6488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Ekerum</a:t>
            </a:r>
            <a:r>
              <a:rPr lang="sv-SE" dirty="0"/>
              <a:t> 2010-2026		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B958CDD-78DB-FB52-DD1B-04414AFAF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1125"/>
            <a:ext cx="10515600" cy="5029200"/>
          </a:xfrm>
        </p:spPr>
        <p:txBody>
          <a:bodyPr>
            <a:noAutofit/>
          </a:bodyPr>
          <a:lstStyle/>
          <a:p>
            <a:r>
              <a:rPr lang="sv-SE" sz="1100" dirty="0" err="1"/>
              <a:t>Ekerum</a:t>
            </a:r>
            <a:r>
              <a:rPr lang="sv-SE" sz="1100" dirty="0"/>
              <a:t> 2010-2015</a:t>
            </a:r>
          </a:p>
          <a:p>
            <a:r>
              <a:rPr lang="sv-SE" sz="1100" dirty="0"/>
              <a:t>En verksamhet med ett underskott på ca 50.000:-  varje dag.</a:t>
            </a:r>
          </a:p>
          <a:p>
            <a:r>
              <a:rPr lang="sv-SE" sz="1100" dirty="0"/>
              <a:t>Ett gigantiskt arbete med att balansera kostnader och intäkter</a:t>
            </a:r>
          </a:p>
          <a:p>
            <a:endParaRPr lang="sv-SE" sz="1100" dirty="0"/>
          </a:p>
          <a:p>
            <a:r>
              <a:rPr lang="sv-SE" sz="1100" dirty="0" err="1"/>
              <a:t>Ekerum</a:t>
            </a:r>
            <a:r>
              <a:rPr lang="sv-SE" sz="1100" dirty="0"/>
              <a:t> 2015-2020</a:t>
            </a:r>
          </a:p>
          <a:p>
            <a:endParaRPr lang="sv-SE" sz="1100" dirty="0"/>
          </a:p>
          <a:p>
            <a:r>
              <a:rPr lang="sv-SE" sz="1100" dirty="0"/>
              <a:t>Första året som </a:t>
            </a:r>
            <a:r>
              <a:rPr lang="sv-SE" sz="1100" dirty="0" err="1"/>
              <a:t>Ekerum</a:t>
            </a:r>
            <a:r>
              <a:rPr lang="sv-SE" sz="1100" dirty="0"/>
              <a:t> klarade räkenskapsåret utan koncernbidrag.</a:t>
            </a:r>
          </a:p>
          <a:p>
            <a:r>
              <a:rPr lang="sv-SE" sz="1100" dirty="0"/>
              <a:t>En gigantisk skuld till banor och fastigheter gällande underhåll.</a:t>
            </a:r>
          </a:p>
          <a:p>
            <a:r>
              <a:rPr lang="sv-SE" sz="1100" dirty="0"/>
              <a:t>SGF kom med en rapport där golfen förväntas krympa med anledning av 40-talisters minskade spel.</a:t>
            </a:r>
          </a:p>
          <a:p>
            <a:endParaRPr lang="sv-SE" sz="1100" dirty="0"/>
          </a:p>
          <a:p>
            <a:r>
              <a:rPr lang="sv-SE" sz="1100" dirty="0" err="1"/>
              <a:t>Ekerum</a:t>
            </a:r>
            <a:r>
              <a:rPr lang="sv-SE" sz="1100" dirty="0"/>
              <a:t> 2020-2025</a:t>
            </a:r>
          </a:p>
          <a:p>
            <a:endParaRPr lang="sv-SE" sz="1100" dirty="0"/>
          </a:p>
          <a:p>
            <a:r>
              <a:rPr lang="sv-SE" sz="1100" dirty="0" err="1"/>
              <a:t>Ekerum</a:t>
            </a:r>
            <a:r>
              <a:rPr lang="sv-SE" sz="1100" dirty="0"/>
              <a:t> på stabil mark. </a:t>
            </a:r>
          </a:p>
          <a:p>
            <a:r>
              <a:rPr lang="sv-SE" sz="1100" dirty="0"/>
              <a:t>En trygg arbetsgivare.</a:t>
            </a:r>
          </a:p>
          <a:p>
            <a:r>
              <a:rPr lang="sv-SE" sz="1100" dirty="0"/>
              <a:t>Mindre nyinvesteringar och ett stor arbete i att betala underhållsskulden</a:t>
            </a:r>
          </a:p>
          <a:p>
            <a:endParaRPr lang="sv-SE" sz="1100" dirty="0"/>
          </a:p>
          <a:p>
            <a:r>
              <a:rPr lang="sv-SE" sz="1100" dirty="0" err="1"/>
              <a:t>Ekerum</a:t>
            </a:r>
            <a:r>
              <a:rPr lang="sv-SE" sz="1100" dirty="0"/>
              <a:t> 2025-2030</a:t>
            </a:r>
          </a:p>
          <a:p>
            <a:r>
              <a:rPr lang="sv-SE" sz="1100" dirty="0"/>
              <a:t>Arbetet </a:t>
            </a:r>
            <a:r>
              <a:rPr lang="sv-SE" sz="1100"/>
              <a:t>med Hotell </a:t>
            </a:r>
            <a:r>
              <a:rPr lang="sv-SE" sz="1100" dirty="0"/>
              <a:t>&amp; Spa verksamhet fortsätter.</a:t>
            </a:r>
          </a:p>
          <a:p>
            <a:r>
              <a:rPr lang="sv-SE" sz="1100" dirty="0"/>
              <a:t>Utvecklingen begränsas utefter vad gäster och medlemmar är beredda att betala!</a:t>
            </a:r>
          </a:p>
        </p:txBody>
      </p:sp>
    </p:spTree>
    <p:extLst>
      <p:ext uri="{BB962C8B-B14F-4D97-AF65-F5344CB8AC3E}">
        <p14:creationId xmlns:p14="http://schemas.microsoft.com/office/powerpoint/2010/main" val="2721676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3561</TotalTime>
  <Words>753</Words>
  <Application>Microsoft Office PowerPoint</Application>
  <PresentationFormat>Bredbild</PresentationFormat>
  <Paragraphs>127</Paragraphs>
  <Slides>15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Office-tema</vt:lpstr>
      <vt:lpstr>Ekerum GK Höstmöte 2026</vt:lpstr>
      <vt:lpstr>DAGORDNING 2026-10-06</vt:lpstr>
      <vt:lpstr>Medlemsutveckling Ekerum GK 2026</vt:lpstr>
      <vt:lpstr>Klubbens kommunikationsvägar</vt:lpstr>
      <vt:lpstr>Tävlingsverksamheten Ekerum GK  </vt:lpstr>
      <vt:lpstr>Regel &amp; Hcp Kommitten</vt:lpstr>
      <vt:lpstr>Marshals Ekerum</vt:lpstr>
      <vt:lpstr>Optimering starttider Ekerum max 30 minuter </vt:lpstr>
      <vt:lpstr>Läkarintyg medlemmar Ekerum GK</vt:lpstr>
      <vt:lpstr>DISCIPLINÄRENDEN EKERUM 2026</vt:lpstr>
      <vt:lpstr>ENKLA REGLER EKERUM GK </vt:lpstr>
      <vt:lpstr>Medlemsavgifter Ekerum GK </vt:lpstr>
      <vt:lpstr>Medlemsundersökning 2026</vt:lpstr>
      <vt:lpstr>Årsmöte Ekerum GK 2027 </vt:lpstr>
      <vt:lpstr>Ekerum 2010-2026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Christer Andersson</dc:creator>
  <cp:lastModifiedBy>Christer Andersson</cp:lastModifiedBy>
  <cp:revision>2</cp:revision>
  <dcterms:created xsi:type="dcterms:W3CDTF">2025-10-09T16:26:51Z</dcterms:created>
  <dcterms:modified xsi:type="dcterms:W3CDTF">2026-10-06T07:30:35Z</dcterms:modified>
</cp:coreProperties>
</file>